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5" r:id="rId7"/>
    <p:sldId id="266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087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226469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Экономические мысли античности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4226123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"Экономические мысли античности" включают в себя важные концепции и теории, которые были разработаны древнегреческими и древнеримскими мыслителями в период античности. Эти идеи по-прежнему оказывают влияние на современную экономическую мысль и теорию.</a:t>
            </a:r>
            <a:endParaRPr lang="en-US" sz="17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3466696-CBC5-43F8-8660-F01275E8F2E7}"/>
              </a:ext>
            </a:extLst>
          </p:cNvPr>
          <p:cNvSpPr/>
          <p:nvPr/>
        </p:nvSpPr>
        <p:spPr>
          <a:xfrm>
            <a:off x="11293643" y="7377553"/>
            <a:ext cx="3336758" cy="6898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Автор: </a:t>
            </a:r>
            <a:r>
              <a:rPr lang="ru-RU" sz="2000" dirty="0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Розметов</a:t>
            </a:r>
            <a:r>
              <a:rPr lang="ru-RU" sz="20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Бахадир</a:t>
            </a:r>
            <a:endParaRPr lang="ru-RU" sz="20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79629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Развитие мысли об экономике в древней Греции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9103" y="2518291"/>
            <a:ext cx="44410" cy="4914900"/>
          </a:xfrm>
          <a:prstGeom prst="roundRect">
            <a:avLst>
              <a:gd name="adj" fmla="val 225151"/>
            </a:avLst>
          </a:prstGeom>
          <a:solidFill>
            <a:srgbClr val="C9CACE"/>
          </a:solidFill>
          <a:ln/>
        </p:spPr>
      </p:sp>
      <p:sp>
        <p:nvSpPr>
          <p:cNvPr id="8" name="Shape 4"/>
          <p:cNvSpPr/>
          <p:nvPr/>
        </p:nvSpPr>
        <p:spPr>
          <a:xfrm>
            <a:off x="2621220" y="291959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9CACE"/>
          </a:solidFill>
          <a:ln/>
        </p:spPr>
      </p:sp>
      <p:sp>
        <p:nvSpPr>
          <p:cNvPr id="9" name="Shape 5"/>
          <p:cNvSpPr/>
          <p:nvPr/>
        </p:nvSpPr>
        <p:spPr>
          <a:xfrm>
            <a:off x="2121277" y="269188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2306657" y="2733556"/>
            <a:ext cx="12906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593306" y="2740462"/>
            <a:ext cx="362128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Философы-натуралисты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3593306" y="3220879"/>
            <a:ext cx="89991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Мысль об экономике начала развиваться с философов-натуралистов, таких как Гераклит и Демокрит. Они подчёркивали роль природных законов в функционировании общества, что стало первым шагом на пути к учёному подходу в изучении экономики.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2621220" y="548812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9CACE"/>
          </a:solidFill>
          <a:ln/>
        </p:spPr>
      </p:sp>
      <p:sp>
        <p:nvSpPr>
          <p:cNvPr id="14" name="Shape 10"/>
          <p:cNvSpPr/>
          <p:nvPr/>
        </p:nvSpPr>
        <p:spPr>
          <a:xfrm>
            <a:off x="2121277" y="52604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2278320" y="5302091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3593306" y="530899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Светская мысль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3593306" y="5789414"/>
            <a:ext cx="89991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Светская мысль античности была представлена такими мыслителями, как Аристотель и Платон. Аристотель развивал идеи о справедливом обмене, ценообразовании, деньгах и кредите, идеи, которые имеют своё отражение и в современной экономической теории.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5975" y="6874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286247" y="1691878"/>
            <a:ext cx="9564835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000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Вклад древних римлян в экономическую мысль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4312223" y="3636050"/>
            <a:ext cx="24418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Маркс Цицерон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4312223" y="4121674"/>
            <a:ext cx="488372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Маркс Цицерон сформулировал основные принципы законодательства, обязанность государства в обеспечении экономического благополучия общества, формирование правил частной собственности и свободного рынка.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68664" y="3636050"/>
            <a:ext cx="230678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Известные идеи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9068664" y="4121674"/>
            <a:ext cx="426027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Мысли античных римлян продолжают оставаться актуальными и влиятельными, так как многие из их идей имеют перспективное значение для современной экономической науки.</a:t>
            </a:r>
            <a:endParaRPr lang="en-US" sz="175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8F2E0F7-B9F1-409C-A4EB-A01B701013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91" r="17418"/>
          <a:stretch/>
        </p:blipFill>
        <p:spPr>
          <a:xfrm>
            <a:off x="25975" y="135082"/>
            <a:ext cx="4260273" cy="809451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3731895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656993"/>
            <a:ext cx="93064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Основные аспекты современной экономической мысли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42469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76180" y="4288631"/>
            <a:ext cx="12906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4323278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Экономические концепции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5150882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Важные концепции античности до сих пор оказывают влияние на современную экономическую мысль и теорию.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42469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12129" y="4288631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4323278"/>
            <a:ext cx="342459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Указание направлений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4803696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Идеи древних мыслителей помогают в создании перспективных направлений в современной экономике.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420183"/>
            <a:ext cx="828782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Идеи об обмене и ценностях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447812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3677603"/>
            <a:ext cx="319456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Справедливый обмен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4158020"/>
            <a:ext cx="40825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Идеи Аристотеля о справедливом обмене остаются актуальными и в современной экономической практике.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3447812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E3E4E8"/>
          </a:solidFill>
          <a:ln w="7620">
            <a:solidFill>
              <a:srgbClr val="C9CACE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3677603"/>
            <a:ext cx="282475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Ценнообразование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4158020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Идеи о ценообразовании имеют перспективное значение для современной экономической науки.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909656" y="4566674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Экономическая мысль и современность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0373" y="566499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Влияние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0373" y="6234350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Работы древних мыслителей продолжают оставаться актуальными и влиятельными в современной эпохе.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806" y="5786758"/>
            <a:ext cx="370760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Перспективное значение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593806" y="6356114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Многие из идей древних мыслителей имеют перспективное значение для современной экономической науки.</a:t>
            </a:r>
            <a:endParaRPr lang="en-US" sz="1750" dirty="0"/>
          </a:p>
        </p:txBody>
      </p:sp>
      <p:sp>
        <p:nvSpPr>
          <p:cNvPr id="10" name="Text 1">
            <a:extLst>
              <a:ext uri="{FF2B5EF4-FFF2-40B4-BE49-F238E27FC236}">
                <a16:creationId xmlns:a16="http://schemas.microsoft.com/office/drawing/2014/main" id="{C0814AF0-3576-4365-930A-3B2D58BD894D}"/>
              </a:ext>
            </a:extLst>
          </p:cNvPr>
          <p:cNvSpPr/>
          <p:nvPr/>
        </p:nvSpPr>
        <p:spPr>
          <a:xfrm>
            <a:off x="1909656" y="165873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5B5F72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Учёный подход в изучении экономики</a:t>
            </a:r>
            <a:endParaRPr lang="en-US" sz="4374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C69835CF-E6A0-4682-8404-A3D65187C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9656" y="1998959"/>
            <a:ext cx="444341" cy="444341"/>
          </a:xfrm>
          <a:prstGeom prst="rect">
            <a:avLst/>
          </a:prstGeom>
        </p:spPr>
      </p:pic>
      <p:sp>
        <p:nvSpPr>
          <p:cNvPr id="12" name="Text 2">
            <a:extLst>
              <a:ext uri="{FF2B5EF4-FFF2-40B4-BE49-F238E27FC236}">
                <a16:creationId xmlns:a16="http://schemas.microsoft.com/office/drawing/2014/main" id="{61CD47DA-6AE7-4D32-AF9C-1D3CD95059BD}"/>
              </a:ext>
            </a:extLst>
          </p:cNvPr>
          <p:cNvSpPr/>
          <p:nvPr/>
        </p:nvSpPr>
        <p:spPr>
          <a:xfrm>
            <a:off x="1909656" y="266547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Знания</a:t>
            </a:r>
            <a:endParaRPr lang="en-US" sz="2187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D6205940-1AA1-4E52-A4F5-BEA3D67805B3}"/>
              </a:ext>
            </a:extLst>
          </p:cNvPr>
          <p:cNvSpPr/>
          <p:nvPr/>
        </p:nvSpPr>
        <p:spPr>
          <a:xfrm>
            <a:off x="1909656" y="3145888"/>
            <a:ext cx="511052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Развитие учёного подхода при изучении экономики началось с философов-натуралистов.</a:t>
            </a:r>
            <a:endParaRPr lang="en-US" sz="1750" dirty="0"/>
          </a:p>
        </p:txBody>
      </p:sp>
      <p:pic>
        <p:nvPicPr>
          <p:cNvPr id="14" name="Image 2" descr="preencoded.png">
            <a:extLst>
              <a:ext uri="{FF2B5EF4-FFF2-40B4-BE49-F238E27FC236}">
                <a16:creationId xmlns:a16="http://schemas.microsoft.com/office/drawing/2014/main" id="{0B0B246E-76A4-4021-A0E4-E807E2FD98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3431" y="1998959"/>
            <a:ext cx="444341" cy="444341"/>
          </a:xfrm>
          <a:prstGeom prst="rect">
            <a:avLst/>
          </a:prstGeom>
        </p:spPr>
      </p:pic>
      <p:sp>
        <p:nvSpPr>
          <p:cNvPr id="15" name="Text 4">
            <a:extLst>
              <a:ext uri="{FF2B5EF4-FFF2-40B4-BE49-F238E27FC236}">
                <a16:creationId xmlns:a16="http://schemas.microsoft.com/office/drawing/2014/main" id="{769861A2-E667-4B39-B5FB-9F21DD660752}"/>
              </a:ext>
            </a:extLst>
          </p:cNvPr>
          <p:cNvSpPr/>
          <p:nvPr/>
        </p:nvSpPr>
        <p:spPr>
          <a:xfrm>
            <a:off x="7353431" y="266547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Рост</a:t>
            </a:r>
            <a:endParaRPr lang="en-US" sz="2187" dirty="0"/>
          </a:p>
        </p:txBody>
      </p:sp>
      <p:sp>
        <p:nvSpPr>
          <p:cNvPr id="16" name="Text 5">
            <a:extLst>
              <a:ext uri="{FF2B5EF4-FFF2-40B4-BE49-F238E27FC236}">
                <a16:creationId xmlns:a16="http://schemas.microsoft.com/office/drawing/2014/main" id="{70F0AC57-DF7D-40A5-9996-896F0308EAD7}"/>
              </a:ext>
            </a:extLst>
          </p:cNvPr>
          <p:cNvSpPr/>
          <p:nvPr/>
        </p:nvSpPr>
        <p:spPr>
          <a:xfrm>
            <a:off x="7353431" y="3145888"/>
            <a:ext cx="5110639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Концепции древних мыслителей продолжают влиять на рост современной экономической мысли.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95FA92-FBE5-44C8-8BDD-7CB40A493883}"/>
              </a:ext>
            </a:extLst>
          </p:cNvPr>
          <p:cNvSpPr txBox="1"/>
          <p:nvPr/>
        </p:nvSpPr>
        <p:spPr>
          <a:xfrm>
            <a:off x="3657600" y="3791635"/>
            <a:ext cx="7315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Конец!</a:t>
            </a:r>
          </a:p>
        </p:txBody>
      </p:sp>
    </p:spTree>
    <p:extLst>
      <p:ext uri="{BB962C8B-B14F-4D97-AF65-F5344CB8AC3E}">
        <p14:creationId xmlns:p14="http://schemas.microsoft.com/office/powerpoint/2010/main" val="2211640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323</Words>
  <Application>Microsoft Office PowerPoint</Application>
  <PresentationFormat>Произвольный</PresentationFormat>
  <Paragraphs>44</Paragraphs>
  <Slides>7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Instrument Sans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User</dc:creator>
  <cp:lastModifiedBy>User</cp:lastModifiedBy>
  <cp:revision>4</cp:revision>
  <dcterms:created xsi:type="dcterms:W3CDTF">2024-03-12T23:39:09Z</dcterms:created>
  <dcterms:modified xsi:type="dcterms:W3CDTF">2024-03-13T08:34:24Z</dcterms:modified>
</cp:coreProperties>
</file>